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1"/>
  </p:sldMasterIdLst>
  <p:sldIdLst>
    <p:sldId id="318" r:id="rId2"/>
    <p:sldId id="319" r:id="rId3"/>
    <p:sldId id="256" r:id="rId4"/>
    <p:sldId id="264" r:id="rId5"/>
    <p:sldId id="315" r:id="rId6"/>
    <p:sldId id="321" r:id="rId7"/>
    <p:sldId id="265" r:id="rId8"/>
    <p:sldId id="266" r:id="rId9"/>
    <p:sldId id="322" r:id="rId10"/>
    <p:sldId id="298" r:id="rId11"/>
    <p:sldId id="278" r:id="rId12"/>
    <p:sldId id="331" r:id="rId13"/>
    <p:sldId id="274" r:id="rId14"/>
    <p:sldId id="329" r:id="rId15"/>
    <p:sldId id="283" r:id="rId16"/>
    <p:sldId id="271" r:id="rId17"/>
    <p:sldId id="299" r:id="rId18"/>
    <p:sldId id="290" r:id="rId19"/>
    <p:sldId id="284" r:id="rId20"/>
    <p:sldId id="285" r:id="rId21"/>
    <p:sldId id="286" r:id="rId22"/>
    <p:sldId id="327" r:id="rId23"/>
    <p:sldId id="301" r:id="rId24"/>
    <p:sldId id="325" r:id="rId25"/>
    <p:sldId id="292" r:id="rId26"/>
    <p:sldId id="303" r:id="rId27"/>
    <p:sldId id="291" r:id="rId28"/>
    <p:sldId id="304" r:id="rId29"/>
    <p:sldId id="287" r:id="rId30"/>
    <p:sldId id="288" r:id="rId31"/>
    <p:sldId id="289" r:id="rId32"/>
    <p:sldId id="270" r:id="rId33"/>
    <p:sldId id="323" r:id="rId34"/>
    <p:sldId id="305" r:id="rId35"/>
    <p:sldId id="281" r:id="rId36"/>
    <p:sldId id="306" r:id="rId37"/>
    <p:sldId id="282" r:id="rId38"/>
    <p:sldId id="307" r:id="rId39"/>
    <p:sldId id="320" r:id="rId40"/>
    <p:sldId id="277" r:id="rId41"/>
    <p:sldId id="275" r:id="rId42"/>
    <p:sldId id="310" r:id="rId43"/>
    <p:sldId id="309" r:id="rId44"/>
    <p:sldId id="293" r:id="rId45"/>
    <p:sldId id="311" r:id="rId46"/>
    <p:sldId id="294" r:id="rId47"/>
    <p:sldId id="295" r:id="rId48"/>
    <p:sldId id="312" r:id="rId49"/>
    <p:sldId id="313" r:id="rId50"/>
    <p:sldId id="317" r:id="rId51"/>
    <p:sldId id="324" r:id="rId52"/>
    <p:sldId id="272" r:id="rId5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95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04" autoAdjust="0"/>
    <p:restoredTop sz="99138" autoAdjust="0"/>
  </p:normalViewPr>
  <p:slideViewPr>
    <p:cSldViewPr>
      <p:cViewPr varScale="1">
        <p:scale>
          <a:sx n="104" d="100"/>
          <a:sy n="104" d="100"/>
        </p:scale>
        <p:origin x="-120" y="-1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6EB5D-4155-4D1F-9A93-35D2EB030297}" type="datetimeFigureOut">
              <a:rPr lang="ru-RU" smtClean="0"/>
              <a:t>29.02.2020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D7C2C-50B8-4052-9ED2-2D9A17DFBD8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6EB5D-4155-4D1F-9A93-35D2EB030297}" type="datetimeFigureOut">
              <a:rPr lang="ru-RU" smtClean="0"/>
              <a:t>29.02.2020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D7C2C-50B8-4052-9ED2-2D9A17DFBD8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6EB5D-4155-4D1F-9A93-35D2EB030297}" type="datetimeFigureOut">
              <a:rPr lang="ru-RU" smtClean="0"/>
              <a:t>29.02.2020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D7C2C-50B8-4052-9ED2-2D9A17DFBD8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6EB5D-4155-4D1F-9A93-35D2EB030297}" type="datetimeFigureOut">
              <a:rPr lang="ru-RU" smtClean="0"/>
              <a:t>29.02.2020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D7C2C-50B8-4052-9ED2-2D9A17DFBD8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6EB5D-4155-4D1F-9A93-35D2EB030297}" type="datetimeFigureOut">
              <a:rPr lang="ru-RU" smtClean="0"/>
              <a:t>29.02.2020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D7C2C-50B8-4052-9ED2-2D9A17DFBD8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6EB5D-4155-4D1F-9A93-35D2EB030297}" type="datetimeFigureOut">
              <a:rPr lang="ru-RU" smtClean="0"/>
              <a:t>29.02.2020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D7C2C-50B8-4052-9ED2-2D9A17DFBD8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6EB5D-4155-4D1F-9A93-35D2EB030297}" type="datetimeFigureOut">
              <a:rPr lang="ru-RU" smtClean="0"/>
              <a:t>29.02.2020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D7C2C-50B8-4052-9ED2-2D9A17DFBD8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6EB5D-4155-4D1F-9A93-35D2EB030297}" type="datetimeFigureOut">
              <a:rPr lang="ru-RU" smtClean="0"/>
              <a:t>29.02.2020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D7C2C-50B8-4052-9ED2-2D9A17DFBD8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6EB5D-4155-4D1F-9A93-35D2EB030297}" type="datetimeFigureOut">
              <a:rPr lang="ru-RU" smtClean="0"/>
              <a:t>29.02.2020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D7C2C-50B8-4052-9ED2-2D9A17DFBD8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6EB5D-4155-4D1F-9A93-35D2EB030297}" type="datetimeFigureOut">
              <a:rPr lang="ru-RU" smtClean="0"/>
              <a:t>29.02.2020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D7C2C-50B8-4052-9ED2-2D9A17DFBD8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6EB5D-4155-4D1F-9A93-35D2EB030297}" type="datetimeFigureOut">
              <a:rPr lang="ru-RU" smtClean="0"/>
              <a:t>29.02.2020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D7C2C-50B8-4052-9ED2-2D9A17DFBD8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A76EB5D-4155-4D1F-9A93-35D2EB030297}" type="datetimeFigureOut">
              <a:rPr lang="ru-RU" smtClean="0"/>
              <a:t>29.02.2020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3BD7C2C-50B8-4052-9ED2-2D9A17DFBD8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tarhani.virtbox.ru/contemporaries.html" TargetMode="External"/><Relationship Id="rId2" Type="http://schemas.openxmlformats.org/officeDocument/2006/relationships/hyperlink" Target="http://tarhani.virtbox.ru/wreath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hyperlink" Target="http://tarhani.virtbox.ru/about.html" TargetMode="External"/><Relationship Id="rId4" Type="http://schemas.openxmlformats.org/officeDocument/2006/relationships/hyperlink" Target="http://tarhani.virtbox.ru/literature.html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3.jpeg"/><Relationship Id="rId12" Type="http://schemas.openxmlformats.org/officeDocument/2006/relationships/image" Target="../media/image3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2.jpeg"/><Relationship Id="rId11" Type="http://schemas.openxmlformats.org/officeDocument/2006/relationships/image" Target="../media/image37.jpeg"/><Relationship Id="rId5" Type="http://schemas.openxmlformats.org/officeDocument/2006/relationships/image" Target="../media/image31.jpeg"/><Relationship Id="rId10" Type="http://schemas.openxmlformats.org/officeDocument/2006/relationships/image" Target="../media/image36.jpeg"/><Relationship Id="rId4" Type="http://schemas.openxmlformats.org/officeDocument/2006/relationships/image" Target="../media/image30.jpeg"/><Relationship Id="rId9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1.jp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50.jpg"/><Relationship Id="rId11" Type="http://schemas.openxmlformats.org/officeDocument/2006/relationships/image" Target="../media/image48.jpeg"/><Relationship Id="rId5" Type="http://schemas.openxmlformats.org/officeDocument/2006/relationships/image" Target="../media/image38.png"/><Relationship Id="rId10" Type="http://schemas.openxmlformats.org/officeDocument/2006/relationships/image" Target="../media/image54.jpg"/><Relationship Id="rId4" Type="http://schemas.openxmlformats.org/officeDocument/2006/relationships/image" Target="../media/image49.jpg"/><Relationship Id="rId9" Type="http://schemas.openxmlformats.org/officeDocument/2006/relationships/image" Target="../media/image53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lickr.com/photos/tarhany/10175627495/" TargetMode="External"/><Relationship Id="rId7" Type="http://schemas.openxmlformats.org/officeDocument/2006/relationships/image" Target="../media/image74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g"/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jpg"/><Relationship Id="rId5" Type="http://schemas.openxmlformats.org/officeDocument/2006/relationships/image" Target="../media/image90.jpg"/><Relationship Id="rId4" Type="http://schemas.openxmlformats.org/officeDocument/2006/relationships/image" Target="../media/image89.jp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24543" y="4372168"/>
            <a:ext cx="8630344" cy="1793136"/>
          </a:xfrm>
        </p:spPr>
        <p:txBody>
          <a:bodyPr/>
          <a:lstStyle/>
          <a:p>
            <a:pPr algn="ctr"/>
            <a:r>
              <a:rPr lang="ru-RU" dirty="0" smtClean="0"/>
              <a:t>М.Ю. Лермонтов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332656"/>
            <a:ext cx="3168352" cy="4231933"/>
          </a:xfrm>
        </p:spPr>
      </p:pic>
    </p:spTree>
    <p:extLst>
      <p:ext uri="{BB962C8B-B14F-4D97-AF65-F5344CB8AC3E}">
        <p14:creationId xmlns:p14="http://schemas.microsoft.com/office/powerpoint/2010/main" val="21639491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548681"/>
            <a:ext cx="3672407" cy="2765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 descr="Тайная беседка, Тарханы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77612"/>
            <a:ext cx="3240360" cy="2736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5" r="1908" b="2232"/>
          <a:stretch/>
        </p:blipFill>
        <p:spPr bwMode="auto">
          <a:xfrm>
            <a:off x="2328332" y="2780928"/>
            <a:ext cx="4832379" cy="3590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029747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0" y="36492"/>
            <a:ext cx="9131180" cy="6848386"/>
          </a:xfrm>
        </p:spPr>
      </p:pic>
    </p:spTree>
    <p:extLst>
      <p:ext uri="{BB962C8B-B14F-4D97-AF65-F5344CB8AC3E}">
        <p14:creationId xmlns:p14="http://schemas.microsoft.com/office/powerpoint/2010/main" val="868217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28647"/>
          </a:xfrm>
        </p:spPr>
      </p:pic>
    </p:spTree>
    <p:extLst>
      <p:ext uri="{BB962C8B-B14F-4D97-AF65-F5344CB8AC3E}">
        <p14:creationId xmlns:p14="http://schemas.microsoft.com/office/powerpoint/2010/main" val="3509718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845"/>
            <a:ext cx="9144000" cy="6858001"/>
          </a:xfrm>
        </p:spPr>
      </p:pic>
    </p:spTree>
    <p:extLst>
      <p:ext uri="{BB962C8B-B14F-4D97-AF65-F5344CB8AC3E}">
        <p14:creationId xmlns:p14="http://schemas.microsoft.com/office/powerpoint/2010/main" val="3844558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</p:spPr>
      </p:pic>
    </p:spTree>
    <p:extLst>
      <p:ext uri="{BB962C8B-B14F-4D97-AF65-F5344CB8AC3E}">
        <p14:creationId xmlns:p14="http://schemas.microsoft.com/office/powerpoint/2010/main" val="1132286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1"/>
          </a:xfrm>
        </p:spPr>
      </p:pic>
    </p:spTree>
    <p:extLst>
      <p:ext uri="{BB962C8B-B14F-4D97-AF65-F5344CB8AC3E}">
        <p14:creationId xmlns:p14="http://schemas.microsoft.com/office/powerpoint/2010/main" val="4064525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1" y="20959"/>
            <a:ext cx="9116053" cy="6837041"/>
          </a:xfrm>
        </p:spPr>
      </p:pic>
    </p:spTree>
    <p:extLst>
      <p:ext uri="{BB962C8B-B14F-4D97-AF65-F5344CB8AC3E}">
        <p14:creationId xmlns:p14="http://schemas.microsoft.com/office/powerpoint/2010/main" val="2909841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://www.tarhany.ru/media/photogallery_storage/95.jpg"/>
          <p:cNvPicPr>
            <a:picLocks noGr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692696"/>
            <a:ext cx="4379994" cy="34750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62761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7" y="-30254"/>
            <a:ext cx="9144000" cy="6858001"/>
          </a:xfrm>
        </p:spPr>
      </p:pic>
    </p:spTree>
    <p:extLst>
      <p:ext uri="{BB962C8B-B14F-4D97-AF65-F5344CB8AC3E}">
        <p14:creationId xmlns:p14="http://schemas.microsoft.com/office/powerpoint/2010/main" val="1096766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832"/>
            <a:ext cx="9144000" cy="6858001"/>
          </a:xfrm>
        </p:spPr>
      </p:pic>
    </p:spTree>
    <p:extLst>
      <p:ext uri="{BB962C8B-B14F-4D97-AF65-F5344CB8AC3E}">
        <p14:creationId xmlns:p14="http://schemas.microsoft.com/office/powerpoint/2010/main" val="3138100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ru-RU" dirty="0" smtClean="0"/>
              <a:t>М.Ю. Лермонтов                П.А. Столыпин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0451" y="332656"/>
            <a:ext cx="3003376" cy="434348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3" y="332656"/>
            <a:ext cx="3124307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9090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</p:spPr>
      </p:pic>
    </p:spTree>
    <p:extLst>
      <p:ext uri="{BB962C8B-B14F-4D97-AF65-F5344CB8AC3E}">
        <p14:creationId xmlns:p14="http://schemas.microsoft.com/office/powerpoint/2010/main" val="3963956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</p:spPr>
      </p:pic>
    </p:spTree>
    <p:extLst>
      <p:ext uri="{BB962C8B-B14F-4D97-AF65-F5344CB8AC3E}">
        <p14:creationId xmlns:p14="http://schemas.microsoft.com/office/powerpoint/2010/main" val="3770312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143000" y="1370298"/>
          <a:ext cx="6400800" cy="2198116"/>
        </p:xfrm>
        <a:graphic>
          <a:graphicData uri="http://schemas.openxmlformats.org/drawingml/2006/table">
            <a:tbl>
              <a:tblPr firstRow="1" firstCol="1" bandRow="1"/>
              <a:tblGrid>
                <a:gridCol w="3200400"/>
                <a:gridCol w="320040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ru-RU" sz="1000" dirty="0">
                          <a:solidFill>
                            <a:srgbClr val="0099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  <a:hlinkClick r:id="rId2"/>
                        </a:rPr>
                        <a:t>Венок Лермонтову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ru-RU" sz="1000" dirty="0">
                          <a:solidFill>
                            <a:srgbClr val="0099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  <a:hlinkClick r:id="rId3"/>
                        </a:rPr>
                        <a:t>Наши современники о «Тарханах»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ru-RU" sz="1000" dirty="0">
                          <a:solidFill>
                            <a:srgbClr val="0099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  <a:hlinkClick r:id="rId4"/>
                        </a:rPr>
                        <a:t>Использованная литература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ru-RU" sz="1000" dirty="0">
                          <a:solidFill>
                            <a:srgbClr val="0099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  <a:hlinkClick r:id="rId5"/>
                        </a:rPr>
                        <a:t>О проекте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FF"/>
                    </a:solidFill>
                  </a:tcPr>
                </a:tc>
                <a:tc>
                  <a:txBody>
                    <a:bodyPr/>
                    <a:lstStyle/>
                    <a:p>
                      <a:pPr marL="952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Образная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 обыкновению в барских домах были специальные комнатки для молитв, с окном на восток.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Образная (комната с образами, с иконами)— ещё одна маленькая комната рядом с девичьей на первом этаже, где находится икона «Андрей Первозванный». Есть сведения, что эта икона была в Тарханах уже в начале XIX века.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FF"/>
                    </a:solidFill>
                  </a:tcPr>
                </a:tc>
              </a:tr>
            </a:tbl>
          </a:graphicData>
        </a:graphic>
      </p:graphicFrame>
      <p:pic>
        <p:nvPicPr>
          <p:cNvPr id="3073" name="Рисунок 10" descr="Образная комната Барского дом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370013"/>
            <a:ext cx="190500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8211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2"/>
            <a:ext cx="9321818" cy="6245613"/>
          </a:xfrm>
        </p:spPr>
      </p:pic>
    </p:spTree>
    <p:extLst>
      <p:ext uri="{BB962C8B-B14F-4D97-AF65-F5344CB8AC3E}">
        <p14:creationId xmlns:p14="http://schemas.microsoft.com/office/powerpoint/2010/main" val="215474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Нажмите на изображение, чтобы его закрыть."/>
          <p:cNvPicPr>
            <a:picLocks noGrp="1"/>
          </p:cNvPicPr>
          <p:nvPr>
            <p:ph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45"/>
            <a:ext cx="3203848" cy="22691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Нажмите на изображение, чтобы его закрыть.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891" y="2241418"/>
            <a:ext cx="3042221" cy="31861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Нажмите на изображение, чтобы его закрыть.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0263" y="0"/>
            <a:ext cx="4626396" cy="493410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Нажмите на изображение, чтобы его закрыть.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5715" y="2524882"/>
            <a:ext cx="1656184" cy="261923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Нажмите на изображение, чтобы его закрыть.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1607" y="4787099"/>
            <a:ext cx="3107348" cy="1914277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Нажмите на изображение, чтобы его закрыть.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32" y="4581128"/>
            <a:ext cx="2754188" cy="21186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Нажмите на изображение, чтобы его закрыть.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919810"/>
            <a:ext cx="3402260" cy="19298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Нажмите на изображение, чтобы его закрыть.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1748" y="-25209"/>
            <a:ext cx="2376264" cy="25664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Stihi-MYu-Lermontova-Borodino(muztune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172400" y="607903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708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30919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433"/>
            <a:ext cx="9144000" cy="6858001"/>
          </a:xfrm>
        </p:spPr>
      </p:pic>
    </p:spTree>
    <p:extLst>
      <p:ext uri="{BB962C8B-B14F-4D97-AF65-F5344CB8AC3E}">
        <p14:creationId xmlns:p14="http://schemas.microsoft.com/office/powerpoint/2010/main" val="1330367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://www.tarhany.ru/media/photogallery_storage/93.jpg"/>
          <p:cNvPicPr>
            <a:picLocks noGr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548680"/>
            <a:ext cx="4176464" cy="51125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77555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620688"/>
            <a:ext cx="8784977" cy="5904656"/>
          </a:xfrm>
        </p:spPr>
      </p:pic>
    </p:spTree>
    <p:extLst>
      <p:ext uri="{BB962C8B-B14F-4D97-AF65-F5344CB8AC3E}">
        <p14:creationId xmlns:p14="http://schemas.microsoft.com/office/powerpoint/2010/main" val="2703348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://www.tarhany.ru/media/photogallery_storage/94.jpg"/>
          <p:cNvPicPr>
            <a:picLocks noGr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052736"/>
            <a:ext cx="5472608" cy="41044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4792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998" y="0"/>
            <a:ext cx="9564553" cy="7173416"/>
          </a:xfrm>
        </p:spPr>
      </p:pic>
    </p:spTree>
    <p:extLst>
      <p:ext uri="{BB962C8B-B14F-4D97-AF65-F5344CB8AC3E}">
        <p14:creationId xmlns:p14="http://schemas.microsoft.com/office/powerpoint/2010/main" val="220728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87624" y="836712"/>
            <a:ext cx="6152728" cy="2664296"/>
          </a:xfrm>
        </p:spPr>
        <p:txBody>
          <a:bodyPr>
            <a:no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effectLst/>
              </a:rPr>
              <a:t>Адрес музея-заповедника «Тарханы»:</a:t>
            </a:r>
            <a:br>
              <a:rPr lang="ru-RU" sz="2800" dirty="0">
                <a:effectLst/>
              </a:rPr>
            </a:br>
            <a:r>
              <a:rPr lang="ru-RU" sz="2800" i="1" u="sng" dirty="0">
                <a:effectLst/>
              </a:rPr>
              <a:t>442240, Пензенская область,</a:t>
            </a:r>
            <a:br>
              <a:rPr lang="ru-RU" sz="2800" i="1" u="sng" dirty="0">
                <a:effectLst/>
              </a:rPr>
            </a:br>
            <a:r>
              <a:rPr lang="ru-RU" sz="2800" i="1" u="sng" dirty="0">
                <a:effectLst/>
              </a:rPr>
              <a:t>Белинский район,</a:t>
            </a:r>
            <a:br>
              <a:rPr lang="ru-RU" sz="2800" i="1" u="sng" dirty="0">
                <a:effectLst/>
              </a:rPr>
            </a:br>
            <a:r>
              <a:rPr lang="ru-RU" sz="2800" i="1" u="sng" dirty="0">
                <a:effectLst/>
              </a:rPr>
              <a:t>село </a:t>
            </a:r>
            <a:r>
              <a:rPr lang="ru-RU" sz="2800" i="1" u="sng" dirty="0" err="1">
                <a:effectLst/>
              </a:rPr>
              <a:t>Лермонтово</a:t>
            </a:r>
            <a:r>
              <a:rPr lang="ru-RU" sz="2800" dirty="0">
                <a:effectLst/>
              </a:rPr>
              <a:t>.</a:t>
            </a:r>
            <a:br>
              <a:rPr lang="ru-RU" sz="2800" dirty="0">
                <a:effectLst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Схема проезда в Лермонтово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573016"/>
            <a:ext cx="6984776" cy="28083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54259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8" y="0"/>
            <a:ext cx="9140221" cy="6855167"/>
          </a:xfrm>
        </p:spPr>
      </p:pic>
    </p:spTree>
    <p:extLst>
      <p:ext uri="{BB962C8B-B14F-4D97-AF65-F5344CB8AC3E}">
        <p14:creationId xmlns:p14="http://schemas.microsoft.com/office/powerpoint/2010/main" val="2049723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80512" cy="6885385"/>
          </a:xfrm>
        </p:spPr>
      </p:pic>
    </p:spTree>
    <p:extLst>
      <p:ext uri="{BB962C8B-B14F-4D97-AF65-F5344CB8AC3E}">
        <p14:creationId xmlns:p14="http://schemas.microsoft.com/office/powerpoint/2010/main" val="3500663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32656"/>
            <a:ext cx="5076056" cy="3807043"/>
          </a:xfrm>
        </p:spPr>
      </p:pic>
      <p:pic>
        <p:nvPicPr>
          <p:cNvPr id="5" name="Рисунок 4" descr="http://www.tarhany.ru/media/photogallery_storage/96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475" y="1196752"/>
            <a:ext cx="5940425" cy="39446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www.tarhany.ru/media/photogallery_storage/97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564904"/>
            <a:ext cx="5940425" cy="39814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2415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05" y="0"/>
            <a:ext cx="4113147" cy="3084860"/>
          </a:xfrm>
        </p:spPr>
      </p:pic>
      <p:pic>
        <p:nvPicPr>
          <p:cNvPr id="5" name="Segodnya-budet-Rozhdestvo-stihi-MLermontova(muztune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8424" y="6248400"/>
            <a:ext cx="609600" cy="6096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1990" y="3084604"/>
            <a:ext cx="3232010" cy="242088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5878" y="5376411"/>
            <a:ext cx="2432146" cy="145850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5878" y="2801217"/>
            <a:ext cx="2462531" cy="257519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-1"/>
            <a:ext cx="3851920" cy="308460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2" y="3429000"/>
            <a:ext cx="3416146" cy="3425221"/>
          </a:xfrm>
          <a:prstGeom prst="rect">
            <a:avLst/>
          </a:prstGeom>
        </p:spPr>
      </p:pic>
      <p:pic>
        <p:nvPicPr>
          <p:cNvPr id="11" name="Рисунок 10" descr="http://www.tarhany.ru/media/photogallery_storage/97.jpg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6893" y="5208653"/>
            <a:ext cx="2026344" cy="15626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74801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Дом ключника, Тарханы"/>
          <p:cNvPicPr>
            <a:picLocks noGr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32656"/>
            <a:ext cx="1905000" cy="152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Дом ключника, Тарханы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60648"/>
            <a:ext cx="1905000" cy="152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www.tarhany.ru/media/photogallery_storage/99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988840"/>
            <a:ext cx="5940425" cy="44551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12808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2696"/>
            <a:ext cx="9144000" cy="5628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887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://www.tarhany.ru/media/photogallery_storage/100.jpg"/>
          <p:cNvPicPr>
            <a:picLocks noGr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4968552" cy="361905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www.tarhany.ru/media/photogallery_storage/10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060848"/>
            <a:ext cx="5646043" cy="43559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31031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8" y="-1"/>
            <a:ext cx="9156683" cy="6867513"/>
          </a:xfrm>
        </p:spPr>
      </p:pic>
    </p:spTree>
    <p:extLst>
      <p:ext uri="{BB962C8B-B14F-4D97-AF65-F5344CB8AC3E}">
        <p14:creationId xmlns:p14="http://schemas.microsoft.com/office/powerpoint/2010/main" val="3664304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Людская изба, Тарханы"/>
          <p:cNvPicPr>
            <a:picLocks noGr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1905000" cy="1190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Людская изба, Тарханы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48436"/>
            <a:ext cx="1905000" cy="1428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Людская изба, Тарханы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48436"/>
            <a:ext cx="1905000" cy="1428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www.tarhany.ru/media/photogallery_storage/104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509" y="2041798"/>
            <a:ext cx="3263387" cy="4455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www.tarhany.ru/media/photogallery_storage/103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2132856"/>
            <a:ext cx="5940425" cy="44551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70213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32"/>
            <a:ext cx="9144000" cy="6858001"/>
          </a:xfrm>
        </p:spPr>
      </p:pic>
    </p:spTree>
    <p:extLst>
      <p:ext uri="{BB962C8B-B14F-4D97-AF65-F5344CB8AC3E}">
        <p14:creationId xmlns:p14="http://schemas.microsoft.com/office/powerpoint/2010/main" val="4143484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http://img-fotki.yandex.ru/get/5508/olga-vz2011.0/0_6a887_dbb07b17_XL.jpg"/>
          <p:cNvPicPr>
            <a:picLocks noGr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4426181" cy="30603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img-fotki.yandex.ru/get/5707/olga-vz2011.0/0_6a886_465c02e1_XL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6928" y="548680"/>
            <a:ext cx="3312368" cy="48245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86503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52520" cy="6939391"/>
          </a:xfrm>
        </p:spPr>
      </p:pic>
    </p:spTree>
    <p:extLst>
      <p:ext uri="{BB962C8B-B14F-4D97-AF65-F5344CB8AC3E}">
        <p14:creationId xmlns:p14="http://schemas.microsoft.com/office/powerpoint/2010/main" val="2297045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1" y="620688"/>
            <a:ext cx="6432715" cy="4824536"/>
          </a:xfrm>
        </p:spPr>
      </p:pic>
    </p:spTree>
    <p:extLst>
      <p:ext uri="{BB962C8B-B14F-4D97-AF65-F5344CB8AC3E}">
        <p14:creationId xmlns:p14="http://schemas.microsoft.com/office/powerpoint/2010/main" val="4242868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Апалиха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229" y="476672"/>
            <a:ext cx="3486683" cy="2016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Апалиха. Автор Михаил Кислицин">
            <a:hlinkClick r:id="rId3" tgtFrame="&quot;_blank&quot;" tooltip="&quot;Апалиха. Автор Михаил Кислицин by Tarhany www.tarhany.ru, on Flickr&quot;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3183" y="405516"/>
            <a:ext cx="6096000" cy="2085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www.tarhany.ru/media/photogallery_storage/456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599" y="2708920"/>
            <a:ext cx="5261393" cy="3663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www.tarhany.ru/media/photogallery_storage/458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900040"/>
            <a:ext cx="5026808" cy="359106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www.tarhany.ru/media/photogallery_storage/453.jp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787" y="1201420"/>
            <a:ext cx="5940425" cy="44551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45135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Теплица"/>
          <p:cNvPicPr>
            <a:picLocks noGr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521619"/>
            <a:ext cx="4536504" cy="32035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55601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6" y="0"/>
            <a:ext cx="9135533" cy="6851651"/>
          </a:xfrm>
        </p:spPr>
      </p:pic>
    </p:spTree>
    <p:extLst>
      <p:ext uri="{BB962C8B-B14F-4D97-AF65-F5344CB8AC3E}">
        <p14:creationId xmlns:p14="http://schemas.microsoft.com/office/powerpoint/2010/main" val="1280649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Церковь Михаила Архистратига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1905000" cy="1428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Церковь Михаила Архистратига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32656"/>
            <a:ext cx="1905000" cy="1428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www.tarhany.ru/media/photogallery_storage/112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44824"/>
            <a:ext cx="5940425" cy="44551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59610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94" y="16437"/>
            <a:ext cx="9123205" cy="6842405"/>
          </a:xfrm>
        </p:spPr>
      </p:pic>
    </p:spTree>
    <p:extLst>
      <p:ext uri="{BB962C8B-B14F-4D97-AF65-F5344CB8AC3E}">
        <p14:creationId xmlns:p14="http://schemas.microsoft.com/office/powerpoint/2010/main" val="262235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60" y="0"/>
            <a:ext cx="9123040" cy="6842281"/>
          </a:xfrm>
        </p:spPr>
      </p:pic>
    </p:spTree>
    <p:extLst>
      <p:ext uri="{BB962C8B-B14F-4D97-AF65-F5344CB8AC3E}">
        <p14:creationId xmlns:p14="http://schemas.microsoft.com/office/powerpoint/2010/main" val="2324838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амильная часовня Арсеньевых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727554"/>
            <a:ext cx="2592288" cy="385357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www.tarhany.ru/media/photogallery_storage/118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620688"/>
            <a:ext cx="3038475" cy="4572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71684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Пасека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620688"/>
            <a:ext cx="2857500" cy="1905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780928"/>
            <a:ext cx="5937250" cy="397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3250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3269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://img-fotki.yandex.ru/get/5707/olga-vz2011.0/0_6a886_465c02e1_XL.jpg"/>
          <p:cNvPicPr>
            <a:picLocks noGr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48680"/>
            <a:ext cx="3456384" cy="511256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Экспозиции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623557"/>
            <a:ext cx="3672408" cy="27363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33323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Объект 12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3851921" cy="2348881"/>
          </a:xfr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-171400"/>
            <a:ext cx="3534327" cy="234888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2466917"/>
            <a:ext cx="3024336" cy="216024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5005" y="4698376"/>
            <a:ext cx="3282906" cy="203885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00" y="4653136"/>
            <a:ext cx="3131840" cy="2084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442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1"/>
          </a:xfrm>
        </p:spPr>
      </p:pic>
    </p:spTree>
    <p:extLst>
      <p:ext uri="{BB962C8B-B14F-4D97-AF65-F5344CB8AC3E}">
        <p14:creationId xmlns:p14="http://schemas.microsoft.com/office/powerpoint/2010/main" val="3279911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41" y="3573016"/>
            <a:ext cx="4731250" cy="313702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0384" y="3664744"/>
            <a:ext cx="4229913" cy="31683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0"/>
            <a:ext cx="5256584" cy="3500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759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10" y="0"/>
            <a:ext cx="9143998" cy="6858000"/>
          </a:xfrm>
        </p:spPr>
      </p:pic>
    </p:spTree>
    <p:extLst>
      <p:ext uri="{BB962C8B-B14F-4D97-AF65-F5344CB8AC3E}">
        <p14:creationId xmlns:p14="http://schemas.microsoft.com/office/powerpoint/2010/main" val="4216458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1"/>
            <a:ext cx="9180512" cy="6885385"/>
          </a:xfrm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261" y="0"/>
            <a:ext cx="9180512" cy="6885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331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0"/>
            <a:ext cx="5400600" cy="6866090"/>
          </a:xfrm>
        </p:spPr>
      </p:pic>
    </p:spTree>
    <p:extLst>
      <p:ext uri="{BB962C8B-B14F-4D97-AF65-F5344CB8AC3E}">
        <p14:creationId xmlns:p14="http://schemas.microsoft.com/office/powerpoint/2010/main" val="2841746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582</TotalTime>
  <Words>27</Words>
  <Application>Microsoft Office PowerPoint</Application>
  <PresentationFormat>Экран (4:3)</PresentationFormat>
  <Paragraphs>7</Paragraphs>
  <Slides>52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3" baseType="lpstr">
      <vt:lpstr>Воздушный поток</vt:lpstr>
      <vt:lpstr>М.Ю. Лермонтов</vt:lpstr>
      <vt:lpstr>Презентация PowerPoint</vt:lpstr>
      <vt:lpstr> Адрес музея-заповедника «Тарханы»: 442240, Пензенская область, Белинский район, село Лермонтово.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Адрес музея-заповедника «Тарханы»: 442240, Пензенская область, Белинский район, село Лермонтова.</dc:title>
  <dc:creator>11</dc:creator>
  <cp:lastModifiedBy>Пользователь</cp:lastModifiedBy>
  <cp:revision>51</cp:revision>
  <dcterms:created xsi:type="dcterms:W3CDTF">2014-04-05T08:06:47Z</dcterms:created>
  <dcterms:modified xsi:type="dcterms:W3CDTF">2020-02-29T15:35:37Z</dcterms:modified>
</cp:coreProperties>
</file>